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54" d="100"/>
          <a:sy n="54" d="100"/>
        </p:scale>
        <p:origin x="7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10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28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8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3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32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52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7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6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99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3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956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05981-98D7-4848-97EC-16C0C194AF01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D94A3-E0E6-4BD5-A575-586A422B9E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72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 </a:t>
            </a:r>
            <a:r>
              <a:rPr lang="zh-CN" altLang="en-US" dirty="0" smtClean="0"/>
              <a:t>状态空间表示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84178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10273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2431700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0771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7657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76080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2849204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82114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3765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60243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8765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61680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5773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11212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91040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93216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16789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8210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95691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22165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66490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56137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84641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2920606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4260995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</Words>
  <Application>Microsoft Office PowerPoint</Application>
  <PresentationFormat>宽屏</PresentationFormat>
  <Paragraphs>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2.1 状态空间表示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PC</cp:lastModifiedBy>
  <cp:revision>3</cp:revision>
  <dcterms:created xsi:type="dcterms:W3CDTF">2019-09-17T08:01:24Z</dcterms:created>
  <dcterms:modified xsi:type="dcterms:W3CDTF">2019-09-17T08:09:42Z</dcterms:modified>
</cp:coreProperties>
</file>